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42D42-FE4C-45B9-9267-86B2A80DF92A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2E0F13-1309-49C7-BA56-CFDBD94FD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use flyers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Flyers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77451"/>
          <a:stretch>
            <a:fillRect/>
          </a:stretch>
        </p:blipFill>
        <p:spPr bwMode="auto">
          <a:xfrm>
            <a:off x="533400" y="1676400"/>
            <a:ext cx="63110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2209800" y="33528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86600" y="20574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1: Click Flyers while in Microsoft Publisher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0" y="2590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Design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084" t="8418" r="35608"/>
          <a:stretch>
            <a:fillRect/>
          </a:stretch>
        </p:blipFill>
        <p:spPr bwMode="auto">
          <a:xfrm>
            <a:off x="1066800" y="1295400"/>
            <a:ext cx="42672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1981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2: You can choose from many designs under the flyers option.</a:t>
            </a:r>
            <a:endParaRPr lang="en-US" dirty="0"/>
          </a:p>
        </p:txBody>
      </p:sp>
      <p:sp>
        <p:nvSpPr>
          <p:cNvPr id="9" name="Bent Arrow 8"/>
          <p:cNvSpPr/>
          <p:nvPr/>
        </p:nvSpPr>
        <p:spPr>
          <a:xfrm>
            <a:off x="533400" y="3962400"/>
            <a:ext cx="762000" cy="457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0386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New Photos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11" t="1684" r="24442" b="7401"/>
          <a:stretch>
            <a:fillRect/>
          </a:stretch>
        </p:blipFill>
        <p:spPr bwMode="auto">
          <a:xfrm>
            <a:off x="304800" y="1143000"/>
            <a:ext cx="6172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609600" y="9144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ircular Arrow 5"/>
          <p:cNvSpPr/>
          <p:nvPr/>
        </p:nvSpPr>
        <p:spPr>
          <a:xfrm>
            <a:off x="304800" y="2514600"/>
            <a:ext cx="533400" cy="6858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Up Arrow 6"/>
          <p:cNvSpPr/>
          <p:nvPr/>
        </p:nvSpPr>
        <p:spPr>
          <a:xfrm>
            <a:off x="2362200" y="3276600"/>
            <a:ext cx="457200" cy="1447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05600" y="1752600"/>
            <a:ext cx="198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Step 3  : </a:t>
            </a:r>
            <a:r>
              <a:rPr lang="en-US" dirty="0" smtClean="0"/>
              <a:t>Click insert</a:t>
            </a:r>
          </a:p>
          <a:p>
            <a:r>
              <a:rPr lang="en-US" b="1" dirty="0" smtClean="0"/>
              <a:t>Step 4: </a:t>
            </a:r>
            <a:r>
              <a:rPr lang="en-US" dirty="0" smtClean="0"/>
              <a:t>Choose Picture</a:t>
            </a:r>
          </a:p>
          <a:p>
            <a:r>
              <a:rPr lang="en-US" b="1" dirty="0" smtClean="0"/>
              <a:t>Step 5: </a:t>
            </a:r>
            <a:r>
              <a:rPr lang="en-US" dirty="0" smtClean="0"/>
              <a:t>Click Clip Art and choose your new photo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304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1828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7400" y="4191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Task Pane</a:t>
            </a: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0122"/>
          <a:stretch>
            <a:fillRect/>
          </a:stretch>
        </p:blipFill>
        <p:spPr bwMode="auto">
          <a:xfrm>
            <a:off x="546957" y="1600200"/>
            <a:ext cx="56252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20574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your screen does not have a task pane manager on the left hand side you can find it in one simple step.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990600" y="990600"/>
            <a:ext cx="2286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05600" y="4114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Step 6: </a:t>
            </a:r>
            <a:r>
              <a:rPr lang="en-US" dirty="0" smtClean="0"/>
              <a:t>Click View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57200" y="533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Task Pane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1212"/>
          <a:stretch>
            <a:fillRect/>
          </a:stretch>
        </p:blipFill>
        <p:spPr bwMode="auto">
          <a:xfrm>
            <a:off x="457200" y="1600200"/>
            <a:ext cx="510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>
            <a:off x="1676400" y="1295400"/>
            <a:ext cx="5334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71600" y="609600"/>
            <a:ext cx="53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16764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Step 7: </a:t>
            </a:r>
            <a:r>
              <a:rPr lang="en-US" dirty="0" smtClean="0"/>
              <a:t>Click Task Pane and it will appear on the left hand side of your screen. </a:t>
            </a:r>
          </a:p>
          <a:p>
            <a:endParaRPr lang="en-US" dirty="0"/>
          </a:p>
          <a:p>
            <a:r>
              <a:rPr lang="en-US" dirty="0" smtClean="0"/>
              <a:t>Or simply press Ctrl + F1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Colors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836" r="42427" b="15819"/>
          <a:stretch>
            <a:fillRect/>
          </a:stretch>
        </p:blipFill>
        <p:spPr bwMode="auto">
          <a:xfrm>
            <a:off x="609600" y="1752600"/>
            <a:ext cx="608244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>
            <a:off x="2057400" y="2209800"/>
            <a:ext cx="11430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0" y="220980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Step 8: </a:t>
            </a:r>
            <a:r>
              <a:rPr lang="en-US" dirty="0" smtClean="0"/>
              <a:t>Click on Color Scheme</a:t>
            </a:r>
          </a:p>
          <a:p>
            <a:r>
              <a:rPr lang="en-US" b="1" dirty="0" smtClean="0"/>
              <a:t>Step 9: </a:t>
            </a:r>
            <a:r>
              <a:rPr lang="en-US" dirty="0" smtClean="0"/>
              <a:t>Choose a color that fits your flyer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1905000" y="3733800"/>
            <a:ext cx="16002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00400" y="1905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9000" y="3429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Scheme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836" r="36911" b="22554"/>
          <a:stretch>
            <a:fillRect/>
          </a:stretch>
        </p:blipFill>
        <p:spPr bwMode="auto">
          <a:xfrm>
            <a:off x="533400" y="1676400"/>
            <a:ext cx="6082443" cy="4346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10400" y="1905000"/>
            <a:ext cx="167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Step 10: </a:t>
            </a:r>
            <a:r>
              <a:rPr lang="en-US" dirty="0" smtClean="0"/>
              <a:t>Click Font Scheme</a:t>
            </a:r>
          </a:p>
          <a:p>
            <a:r>
              <a:rPr lang="en-US" b="1" dirty="0" smtClean="0"/>
              <a:t>Step 11: </a:t>
            </a:r>
            <a:r>
              <a:rPr lang="en-US" dirty="0" smtClean="0"/>
              <a:t>Choose the font which you would like to use</a:t>
            </a:r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1905000" y="2514600"/>
            <a:ext cx="9906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1905000" y="4114800"/>
            <a:ext cx="1219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643872" y="198120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96272" y="358140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165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How to use flyers</vt:lpstr>
      <vt:lpstr>Click Flyers</vt:lpstr>
      <vt:lpstr>Choose Design</vt:lpstr>
      <vt:lpstr>Inserting New Photos</vt:lpstr>
      <vt:lpstr>Finding Task Pane</vt:lpstr>
      <vt:lpstr>Finding Task Pane</vt:lpstr>
      <vt:lpstr>Choosing Colors</vt:lpstr>
      <vt:lpstr>Font Scheme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flyers</dc:title>
  <dc:creator>NEIU</dc:creator>
  <cp:lastModifiedBy>abennie</cp:lastModifiedBy>
  <cp:revision>6</cp:revision>
  <dcterms:created xsi:type="dcterms:W3CDTF">2011-10-27T20:47:47Z</dcterms:created>
  <dcterms:modified xsi:type="dcterms:W3CDTF">2011-12-07T23:50:08Z</dcterms:modified>
</cp:coreProperties>
</file>